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6" r:id="rId4"/>
    <p:sldId id="267" r:id="rId5"/>
    <p:sldId id="258" r:id="rId6"/>
    <p:sldId id="265" r:id="rId7"/>
    <p:sldId id="268" r:id="rId8"/>
    <p:sldId id="269" r:id="rId9"/>
    <p:sldId id="270" r:id="rId10"/>
    <p:sldId id="261" r:id="rId11"/>
  </p:sldIdLst>
  <p:sldSz cx="10693400" cy="6624638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3"/>
    <a:srgbClr val="025ECF"/>
    <a:srgbClr val="95C12B"/>
    <a:srgbClr val="1E4562"/>
    <a:srgbClr val="04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3" y="33"/>
      </p:cViewPr>
      <p:guideLst>
        <p:guide orient="horz" pos="208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102A-B688-404B-AC05-1BF94F88046F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685800"/>
            <a:ext cx="5534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9AF6-C727-4334-A272-97EAB4DE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9AF6-C727-4334-A272-97EAB4DE2E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9AF6-C727-4334-A272-97EAB4DE2E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9AF6-C727-4334-A272-97EAB4DE2E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1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9AF6-C727-4334-A272-97EAB4DE2E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1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9AF6-C727-4334-A272-97EAB4DE2E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1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57933"/>
            <a:ext cx="9089390" cy="1420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753962"/>
            <a:ext cx="7485380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65294"/>
            <a:ext cx="2406015" cy="565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65294"/>
            <a:ext cx="7039822" cy="565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256945"/>
            <a:ext cx="9089390" cy="13157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2807805"/>
            <a:ext cx="9089390" cy="14491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82877"/>
            <a:ext cx="4724775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100869"/>
            <a:ext cx="4724775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482877"/>
            <a:ext cx="4726632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100869"/>
            <a:ext cx="4726632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263758"/>
            <a:ext cx="3518055" cy="11225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263761"/>
            <a:ext cx="5977907" cy="565394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386269"/>
            <a:ext cx="3518055" cy="453143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637247"/>
            <a:ext cx="6416040" cy="5474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591924"/>
            <a:ext cx="6416040" cy="3974783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184700"/>
            <a:ext cx="6416040" cy="777475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65294"/>
            <a:ext cx="9624060" cy="110410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545750"/>
            <a:ext cx="9624060" cy="43719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140059"/>
            <a:ext cx="3386243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yt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5293519"/>
          </a:xfrm>
          <a:prstGeom prst="rect">
            <a:avLst/>
          </a:prstGeom>
          <a:noFill/>
        </p:spPr>
      </p:pic>
      <p:pic>
        <p:nvPicPr>
          <p:cNvPr id="102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213" y="645319"/>
            <a:ext cx="1881187" cy="1331913"/>
          </a:xfrm>
          <a:prstGeom prst="rect">
            <a:avLst/>
          </a:prstGeom>
          <a:noFill/>
        </p:spPr>
      </p:pic>
      <p:pic>
        <p:nvPicPr>
          <p:cNvPr id="1028" name="Picture 4" descr="C:\Users\Nyta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5664994"/>
            <a:ext cx="7135813" cy="619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4275624"/>
            <a:ext cx="9753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873375" algn="l"/>
                <a:tab pos="3051175" algn="l"/>
              </a:tabLst>
            </a:pPr>
            <a:r>
              <a:rPr lang="lt-LT" sz="2500" dirty="0">
                <a:latin typeface="Arial" pitchFamily="34" charset="0"/>
                <a:cs typeface="Arial" pitchFamily="34" charset="0"/>
              </a:rPr>
              <a:t>LIFE TERNS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PROJEKTO</a:t>
            </a:r>
            <a:r>
              <a:rPr lang="lt-LT" sz="2500" dirty="0">
                <a:latin typeface="Arial" pitchFamily="34" charset="0"/>
                <a:cs typeface="Arial" pitchFamily="34" charset="0"/>
              </a:rPr>
              <a:t> VEIKLŲ TERITORIJŲ EKOSISTEMŲ PASLAUGŲ VERTINIMAS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693400" cy="6624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0" y="496068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AČIŪ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UŽ DĖMESĮ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78" y="-27586"/>
            <a:ext cx="5143178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1908" y="1034534"/>
            <a:ext cx="3979591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veiklų teritorijų teikiamų ekosistemų paslaugų ir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ų galimo pokyčio įgyvendinus Projekto veiklas įvertin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</a:t>
            </a:r>
            <a:r>
              <a:rPr lang="en-GB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GB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veiklų galimo socialinio-ekonominio poveikio teritorijų ekosistemų paslaugų potencialių naudotojų grupėms įvertinim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lt-LT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1026319"/>
            <a:ext cx="441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lt-LT" sz="4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ikslai</a:t>
            </a:r>
            <a:endParaRPr lang="lt-LT" sz="4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100" y="340519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altLang="lt-L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PASIRINKTA VERTINIMO SCHEMA </a:t>
            </a:r>
            <a:r>
              <a:rPr lang="lt-LT" altLang="lt-L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lt-LT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18" y="758132"/>
            <a:ext cx="8364782" cy="586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41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100" y="340519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altLang="lt-L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PASIRINKTŲ VERTINTI</a:t>
            </a:r>
            <a:r>
              <a:rPr lang="en-US" altLang="lt-L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EKOSISTEMŲ PASLAUGŲ SĄRAŠAS</a:t>
            </a:r>
            <a:r>
              <a:rPr lang="lt-LT" altLang="lt-LT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lt-LT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40594"/>
            <a:ext cx="92964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80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100" y="340519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PASIRINKTI SOCIALINIO-EKONOMINIO VERTINIMO METODAI </a:t>
            </a:r>
          </a:p>
        </p:txBody>
      </p:sp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50120"/>
            <a:ext cx="9247398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100" y="34051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PROGNOZUOJAMI PASIRINKTŲ EKOSISTEMŲ PASLAUGŲ KOKYBĖS IR NAUDOJIMO VEKTORIAI</a:t>
            </a:r>
          </a:p>
        </p:txBody>
      </p:sp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25455"/>
            <a:ext cx="9144000" cy="548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65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yt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5228427" cy="6624638"/>
          </a:xfrm>
          <a:prstGeom prst="rect">
            <a:avLst/>
          </a:prstGeom>
          <a:noFill/>
        </p:spPr>
      </p:pic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492919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Pagrindinės potencialių naudotojų grupės</a:t>
            </a: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6700" y="670917"/>
            <a:ext cx="3979591" cy="5463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vietos bendruomenė – 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aplinkinių gyvenviečių (0-3 km atstumu apie Projekto veiklų teritorijas) gyventojai,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aplinkinių savivaldybių 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(iki 20-30 km atstumu apie Projekto veiklų teritorijas) </a:t>
            </a: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gyventojai – 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lankytojai gyvosios gamtos stebėjimo, ekoturizmo, mėgėjiškos žvejybos tikslais</a:t>
            </a: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naudotojai nacionaliniu mastu </a:t>
            </a:r>
            <a:r>
              <a:rPr lang="lt-L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aplink Projekto veiklų teritorijas esančių traukos objektų lankytojai.</a:t>
            </a:r>
            <a:r>
              <a:rPr lang="lt-LT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3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099" y="340519"/>
            <a:ext cx="959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SOCIALINIO TYRIMO PROJEKTO TERITORIJOSE REZULTATŲ PAVYZDYS (KRETUONO EŽERO TERITORIJA)</a:t>
            </a:r>
          </a:p>
        </p:txBody>
      </p:sp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6" name="Paveikslėlis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6" y="1026319"/>
            <a:ext cx="9081263" cy="5410200"/>
          </a:xfrm>
          <a:prstGeom prst="rect">
            <a:avLst/>
          </a:prstGeom>
          <a:noFill/>
        </p:spPr>
      </p:pic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53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099" y="340519"/>
            <a:ext cx="959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SOCIALINIO TYRIMO PROJEKTO TERITORIJOSE REZULTATŲ PAVYZDYS (KRETUONO EŽERO TERITORIJA)</a:t>
            </a:r>
          </a:p>
        </p:txBody>
      </p:sp>
      <p:pic>
        <p:nvPicPr>
          <p:cNvPr id="1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pic>
        <p:nvPicPr>
          <p:cNvPr id="9" name="Paveikslėlis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6" y="1026319"/>
            <a:ext cx="9081264" cy="5410199"/>
          </a:xfrm>
          <a:prstGeom prst="rect">
            <a:avLst/>
          </a:prstGeom>
          <a:noFill/>
        </p:spPr>
      </p:pic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04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171</Words>
  <Application>Microsoft Office PowerPoint</Application>
  <PresentationFormat>Custom</PresentationFormat>
  <Paragraphs>24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Aniuta</dc:creator>
  <cp:lastModifiedBy>Ieva Junevičienė</cp:lastModifiedBy>
  <cp:revision>51</cp:revision>
  <dcterms:created xsi:type="dcterms:W3CDTF">2006-08-16T00:00:00Z</dcterms:created>
  <dcterms:modified xsi:type="dcterms:W3CDTF">2019-06-17T08:48:05Z</dcterms:modified>
</cp:coreProperties>
</file>